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NUSAConnect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Connecting Local Wisdom to Global Opportunity</a:t>
            </a:r>
          </a:p>
          <a:p>
            <a:pPr/>
            <a:r>
              <a:rPr sz="1800">
                <a:latin typeface="Calibri"/>
              </a:rPr>
              <a:t>Nabila Fitri Aulya</a:t>
            </a:r>
          </a:p>
          <a:p>
            <a:pPr/>
            <a:r>
              <a:rPr sz="1800">
                <a:latin typeface="Calibri"/>
              </a:rPr>
              <a:t>Universitas Raharja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CEO</a:t>
            </a:r>
          </a:p>
          <a:p>
            <a:pPr/>
            <a:r>
              <a:rPr sz="1800">
                <a:latin typeface="Calibri"/>
              </a:rPr>
              <a:t>CTO</a:t>
            </a:r>
          </a:p>
          <a:p>
            <a:pPr/>
            <a:r>
              <a:rPr sz="1800">
                <a:latin typeface="Calibri"/>
              </a:rPr>
              <a:t>CMO</a:t>
            </a:r>
          </a:p>
          <a:p>
            <a:pPr/>
            <a:r>
              <a:rPr sz="1800">
                <a:latin typeface="Calibri"/>
              </a:rPr>
              <a:t>Partnership Lead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Pemberdayaan UMKM</a:t>
            </a:r>
          </a:p>
          <a:p>
            <a:pPr/>
            <a:r>
              <a:rPr sz="1800">
                <a:latin typeface="Calibri"/>
              </a:rPr>
              <a:t>Ekonomi berkelanjutan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Membangun masa depan ekonomi Nusantara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UMKM sulit menembus pasar global</a:t>
            </a:r>
          </a:p>
          <a:p>
            <a:pPr/>
            <a:r>
              <a:rPr sz="1800">
                <a:latin typeface="Calibri"/>
              </a:rPr>
              <a:t>Kurangnya branding &amp; riset pasar</a:t>
            </a:r>
          </a:p>
          <a:p>
            <a:pPr/>
            <a:r>
              <a:rPr sz="1800">
                <a:latin typeface="Calibri"/>
              </a:rPr>
              <a:t>Akses ekspor terbatas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Platform AI untuk UMKM Nusantara</a:t>
            </a:r>
          </a:p>
          <a:p>
            <a:pPr/>
            <a:r>
              <a:rPr sz="1800">
                <a:latin typeface="Calibri"/>
              </a:rPr>
              <a:t>Market insight, branding, buyer matching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Product &amp;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AI Market Insight</a:t>
            </a:r>
          </a:p>
          <a:p>
            <a:pPr/>
            <a:r>
              <a:rPr sz="1800">
                <a:latin typeface="Calibri"/>
              </a:rPr>
              <a:t>Smart Branding Toolkit</a:t>
            </a:r>
          </a:p>
          <a:p>
            <a:pPr/>
            <a:r>
              <a:rPr sz="1800">
                <a:latin typeface="Calibri"/>
              </a:rPr>
              <a:t>Export Assistance</a:t>
            </a:r>
          </a:p>
          <a:p>
            <a:pPr/>
            <a:r>
              <a:rPr sz="1800">
                <a:latin typeface="Calibri"/>
              </a:rPr>
              <a:t>Verified Seller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Unique Value Proposition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Menyiapkan UMKM agar siap bersaing global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Target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UMKM budaya lokal</a:t>
            </a:r>
          </a:p>
          <a:p>
            <a:pPr/>
            <a:r>
              <a:rPr sz="1800">
                <a:latin typeface="Calibri"/>
              </a:rPr>
              <a:t>Buyer internasional &amp; diaspora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Business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Subscription</a:t>
            </a:r>
          </a:p>
          <a:p>
            <a:pPr/>
            <a:r>
              <a:rPr sz="1800">
                <a:latin typeface="Calibri"/>
              </a:rPr>
              <a:t>Transaction fee</a:t>
            </a:r>
          </a:p>
          <a:p>
            <a:pPr/>
            <a:r>
              <a:rPr sz="1800">
                <a:latin typeface="Calibri"/>
              </a:rPr>
              <a:t>Partnership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0-3 bulan MVP</a:t>
            </a:r>
          </a:p>
          <a:p>
            <a:pPr/>
            <a:r>
              <a:rPr sz="1800">
                <a:latin typeface="Calibri"/>
              </a:rPr>
              <a:t>4-6 bulan Pilot</a:t>
            </a:r>
          </a:p>
          <a:p>
            <a:pPr/>
            <a:r>
              <a:rPr sz="1800">
                <a:latin typeface="Calibri"/>
              </a:rPr>
              <a:t>7-12 bulan Global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sz="3600" b="1">
                <a:latin typeface="Calibri"/>
              </a:rPr>
              <a:t>Market Potential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rPr sz="1800">
                <a:latin typeface="Calibri"/>
              </a:rPr>
              <a:t>65 juta UMKM</a:t>
            </a:r>
          </a:p>
          <a:p>
            <a:pPr/>
            <a:r>
              <a:rPr sz="1800">
                <a:latin typeface="Calibri"/>
              </a:rPr>
              <a:t>Tren global produk budaya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